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10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28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9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9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26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5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4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234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452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3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4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2C1E3-2E7A-4644-A7BA-101C2BDD26E2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E6EA9-6A27-4678-8105-498BC472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5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0" t="18407" r="29722" b="14639"/>
          <a:stretch/>
        </p:blipFill>
        <p:spPr bwMode="auto">
          <a:xfrm>
            <a:off x="60701" y="0"/>
            <a:ext cx="9067801" cy="680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249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2012-12-03T12:56:05Z</dcterms:created>
  <dcterms:modified xsi:type="dcterms:W3CDTF">2012-12-03T12:57:00Z</dcterms:modified>
</cp:coreProperties>
</file>